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3"/>
          <p:cNvSpPr txBox="1">
            <a:spLocks noGrp="1"/>
          </p:cNvSpPr>
          <p:nvPr>
            <p:ph type="body" idx="1"/>
          </p:nvPr>
        </p:nvSpPr>
        <p:spPr>
          <a:xfrm>
            <a:off x="2047242" y="1184668"/>
            <a:ext cx="9608400" cy="3582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超悶絶リンパマッサージで脂肪燃焼！老廃物排出！の村岸恵美</a:t>
            </a:r>
            <a:r>
              <a:rPr lang="ja-JP" altLang="en-US" sz="1600" b="1" dirty="0">
                <a:latin typeface="メイリオ" panose="020B0604030504040204" pitchFamily="50" charset="-128"/>
                <a:ea typeface="メイリオ" panose="020B0604030504040204" pitchFamily="50" charset="-128"/>
                <a:cs typeface="Meiryo"/>
                <a:sym typeface="Meiryo"/>
              </a:rPr>
              <a:t>さんを推薦いたします。</a:t>
            </a:r>
            <a:endParaRPr lang="en-US" altLang="ja-JP" sz="1600" b="1" dirty="0">
              <a:latin typeface="メイリオ" panose="020B0604030504040204" pitchFamily="50" charset="-128"/>
              <a:ea typeface="メイリオ" panose="020B0604030504040204" pitchFamily="50" charset="-128"/>
              <a:cs typeface="Meiryo"/>
              <a:sym typeface="Meiryo"/>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私はこのような施術は正直苦手だったのですが村岸さんに</a:t>
            </a:r>
            <a:r>
              <a:rPr lang="en-US" altLang="ja-JP" sz="1600" b="1" dirty="0">
                <a:latin typeface="メイリオ" panose="020B0604030504040204" pitchFamily="50" charset="-128"/>
                <a:ea typeface="メイリオ" panose="020B0604030504040204" pitchFamily="50" charset="-128"/>
              </a:rPr>
              <a:t>1</a:t>
            </a:r>
            <a:r>
              <a:rPr lang="ja-JP" altLang="en-US" sz="1600" b="1" dirty="0">
                <a:latin typeface="メイリオ" panose="020B0604030504040204" pitchFamily="50" charset="-128"/>
                <a:ea typeface="メイリオ" panose="020B0604030504040204" pitchFamily="50" charset="-128"/>
              </a:rPr>
              <a:t>回受けてみてと言われで施術を受けに</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行きました。</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なぜ苦手かと言うと私自身がいろんなダイエットに挑戦して毎回ダイエットに失敗しているからです。</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ちょっと緊張した感じでお店に伺ったところ笑わないエステティシャン村岸さんが今までに見た事の</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ない笑顔で迎えてくれそれだけで緊張がほぐれリラックスできる環境にしてくれました。</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カウンセリングをしてから施術が始まりました。</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全身を施術していただきましたが痛いところは目が疲れている、肝機能が低下しているなど一つ一つ</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説明をしてもらいながらとても丁寧な対応だなと感じました。</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dirty="0">
                <a:latin typeface="メイリオ" panose="020B0604030504040204" pitchFamily="50" charset="-128"/>
                <a:ea typeface="メイリオ" panose="020B0604030504040204" pitchFamily="50" charset="-128"/>
              </a:rPr>
              <a:t>約</a:t>
            </a:r>
            <a:r>
              <a:rPr lang="en-US" altLang="ja-JP" sz="1600" b="1" dirty="0">
                <a:latin typeface="メイリオ" panose="020B0604030504040204" pitchFamily="50" charset="-128"/>
                <a:ea typeface="メイリオ" panose="020B0604030504040204" pitchFamily="50" charset="-128"/>
              </a:rPr>
              <a:t>2</a:t>
            </a:r>
            <a:r>
              <a:rPr lang="ja-JP" altLang="en-US" sz="1600" b="1" dirty="0">
                <a:latin typeface="メイリオ" panose="020B0604030504040204" pitchFamily="50" charset="-128"/>
                <a:ea typeface="メイリオ" panose="020B0604030504040204" pitchFamily="50" charset="-128"/>
              </a:rPr>
              <a:t>時間という時間でしたがあっという間に過ぎまして顔も引きあがりウエストも細くなりました。</a:t>
            </a:r>
            <a:endParaRPr lang="en-US" altLang="ja-JP" sz="1600" b="1"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i="0" u="none" strike="noStrike" baseline="0" dirty="0">
                <a:latin typeface="メイリオ" panose="020B0604030504040204" pitchFamily="50" charset="-128"/>
                <a:ea typeface="メイリオ" panose="020B0604030504040204" pitchFamily="50" charset="-128"/>
              </a:rPr>
              <a:t>そんな誠意のある施術、そしてなにより優しく老廃物を輩出してくれる</a:t>
            </a:r>
            <a:r>
              <a:rPr lang="ja-JP" altLang="en-US" sz="1600" b="1" dirty="0">
                <a:latin typeface="メイリオ" panose="020B0604030504040204" pitchFamily="50" charset="-128"/>
                <a:ea typeface="メイリオ" panose="020B0604030504040204" pitchFamily="50" charset="-128"/>
              </a:rPr>
              <a:t>村岸恵美</a:t>
            </a:r>
            <a:r>
              <a:rPr lang="ja-JP" altLang="en-US" sz="1600" b="1" i="0" u="none" strike="noStrike" baseline="0" dirty="0">
                <a:latin typeface="メイリオ" panose="020B0604030504040204" pitchFamily="50" charset="-128"/>
                <a:ea typeface="メイリオ" panose="020B0604030504040204" pitchFamily="50" charset="-128"/>
              </a:rPr>
              <a:t>さんをここに推薦</a:t>
            </a:r>
            <a:endParaRPr lang="en-US" altLang="ja-JP" sz="1600" b="1" i="0" u="none" strike="noStrike" baseline="0" dirty="0">
              <a:latin typeface="メイリオ" panose="020B0604030504040204" pitchFamily="50" charset="-128"/>
              <a:ea typeface="メイリオ" panose="020B0604030504040204" pitchFamily="50" charset="-128"/>
            </a:endParaRPr>
          </a:p>
          <a:p>
            <a:pPr marL="0" lvl="0" indent="0" algn="l" rtl="0">
              <a:lnSpc>
                <a:spcPct val="90000"/>
              </a:lnSpc>
              <a:spcBef>
                <a:spcPts val="1000"/>
              </a:spcBef>
              <a:spcAft>
                <a:spcPts val="0"/>
              </a:spcAft>
              <a:buClr>
                <a:schemeClr val="dk1"/>
              </a:buClr>
              <a:buSzPts val="1600"/>
              <a:buNone/>
            </a:pPr>
            <a:r>
              <a:rPr lang="ja-JP" altLang="en-US" sz="1600" b="1" i="0" u="none" strike="noStrike" baseline="0" dirty="0">
                <a:latin typeface="メイリオ" panose="020B0604030504040204" pitchFamily="50" charset="-128"/>
                <a:ea typeface="メイリオ" panose="020B0604030504040204" pitchFamily="50" charset="-128"/>
              </a:rPr>
              <a:t>いたします。</a:t>
            </a:r>
            <a:endParaRPr sz="1600" b="1" dirty="0">
              <a:latin typeface="メイリオ" panose="020B0604030504040204" pitchFamily="50" charset="-128"/>
              <a:ea typeface="メイリオ" panose="020B0604030504040204" pitchFamily="50" charset="-128"/>
              <a:cs typeface="Meiryo"/>
              <a:sym typeface="Meiryo"/>
            </a:endParaRPr>
          </a:p>
        </p:txBody>
      </p:sp>
      <p:sp>
        <p:nvSpPr>
          <p:cNvPr id="86" name="Google Shape;86;p13"/>
          <p:cNvSpPr txBox="1"/>
          <p:nvPr/>
        </p:nvSpPr>
        <p:spPr>
          <a:xfrm>
            <a:off x="8035935" y="5376252"/>
            <a:ext cx="2624436"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ja-JP" sz="1600" b="1" i="0" u="none" strike="noStrike" cap="none" dirty="0">
                <a:solidFill>
                  <a:srgbClr val="000000"/>
                </a:solidFill>
                <a:latin typeface="メイリオ" panose="020B0604030504040204" pitchFamily="50" charset="-128"/>
                <a:ea typeface="メイリオ" panose="020B0604030504040204" pitchFamily="50" charset="-128"/>
                <a:sym typeface="Arial"/>
              </a:rPr>
              <a:t>令和</a:t>
            </a:r>
            <a:r>
              <a:rPr lang="en-US" altLang="ja-JP" sz="1600" b="1" dirty="0">
                <a:latin typeface="メイリオ" panose="020B0604030504040204" pitchFamily="50" charset="-128"/>
                <a:ea typeface="メイリオ" panose="020B0604030504040204" pitchFamily="50" charset="-128"/>
              </a:rPr>
              <a:t>4</a:t>
            </a:r>
            <a:r>
              <a:rPr lang="ja-JP" sz="1600" b="1" i="0" u="none" strike="noStrike" cap="none" dirty="0">
                <a:solidFill>
                  <a:srgbClr val="000000"/>
                </a:solidFill>
                <a:latin typeface="メイリオ" panose="020B0604030504040204" pitchFamily="50" charset="-128"/>
                <a:ea typeface="メイリオ" panose="020B0604030504040204" pitchFamily="50" charset="-128"/>
                <a:sym typeface="Arial"/>
              </a:rPr>
              <a:t>年</a:t>
            </a:r>
            <a:r>
              <a:rPr lang="en-US" altLang="ja-JP" sz="1600" b="1" dirty="0">
                <a:latin typeface="メイリオ" panose="020B0604030504040204" pitchFamily="50" charset="-128"/>
                <a:ea typeface="メイリオ" panose="020B0604030504040204" pitchFamily="50" charset="-128"/>
              </a:rPr>
              <a:t>7</a:t>
            </a:r>
            <a:r>
              <a:rPr lang="ja-JP" sz="1600" b="1" i="0" u="none" strike="noStrike" cap="none" dirty="0">
                <a:solidFill>
                  <a:srgbClr val="000000"/>
                </a:solidFill>
                <a:latin typeface="メイリオ" panose="020B0604030504040204" pitchFamily="50" charset="-128"/>
                <a:ea typeface="メイリオ" panose="020B0604030504040204" pitchFamily="50" charset="-128"/>
                <a:sym typeface="Arial"/>
              </a:rPr>
              <a:t>月</a:t>
            </a:r>
            <a:r>
              <a:rPr lang="en-US" altLang="ja-JP" sz="1600" b="1" dirty="0">
                <a:latin typeface="メイリオ" panose="020B0604030504040204" pitchFamily="50" charset="-128"/>
                <a:ea typeface="メイリオ" panose="020B0604030504040204" pitchFamily="50" charset="-128"/>
              </a:rPr>
              <a:t>8</a:t>
            </a:r>
            <a:r>
              <a:rPr lang="ja-JP" sz="1600" b="1" i="0" u="none" strike="noStrike" cap="none" dirty="0">
                <a:solidFill>
                  <a:srgbClr val="000000"/>
                </a:solidFill>
                <a:latin typeface="メイリオ" panose="020B0604030504040204" pitchFamily="50" charset="-128"/>
                <a:ea typeface="メイリオ" panose="020B0604030504040204" pitchFamily="50" charset="-128"/>
                <a:sym typeface="Arial"/>
              </a:rPr>
              <a:t>日</a:t>
            </a:r>
            <a:endParaRPr sz="1600" b="1" dirty="0">
              <a:latin typeface="メイリオ" panose="020B0604030504040204" pitchFamily="50" charset="-128"/>
              <a:ea typeface="メイリオ" panose="020B0604030504040204" pitchFamily="50" charset="-128"/>
            </a:endParaRPr>
          </a:p>
          <a:p>
            <a:pPr marL="0" marR="0" lvl="0" indent="0" algn="l" rtl="0">
              <a:spcBef>
                <a:spcPts val="0"/>
              </a:spcBef>
              <a:spcAft>
                <a:spcPts val="0"/>
              </a:spcAft>
              <a:buNone/>
            </a:pPr>
            <a:r>
              <a:rPr lang="ja-JP" sz="1600" b="1" dirty="0">
                <a:solidFill>
                  <a:srgbClr val="000000"/>
                </a:solidFill>
                <a:latin typeface="メイリオ" panose="020B0604030504040204" pitchFamily="50" charset="-128"/>
                <a:ea typeface="メイリオ" panose="020B0604030504040204" pitchFamily="50" charset="-128"/>
                <a:sym typeface="Arial"/>
              </a:rPr>
              <a:t>TRINITYチャプター</a:t>
            </a:r>
            <a:endParaRPr sz="1600" b="1" dirty="0">
              <a:latin typeface="メイリオ" panose="020B0604030504040204" pitchFamily="50" charset="-128"/>
              <a:ea typeface="メイリオ" panose="020B0604030504040204" pitchFamily="50" charset="-128"/>
            </a:endParaRPr>
          </a:p>
          <a:p>
            <a:pPr marL="0" marR="0" lvl="0" indent="0" algn="l" rtl="0">
              <a:spcBef>
                <a:spcPts val="0"/>
              </a:spcBef>
              <a:spcAft>
                <a:spcPts val="0"/>
              </a:spcAft>
              <a:buNone/>
            </a:pPr>
            <a:endParaRPr sz="1600" b="1" dirty="0">
              <a:solidFill>
                <a:srgbClr val="000000"/>
              </a:solidFill>
              <a:latin typeface="メイリオ" panose="020B0604030504040204" pitchFamily="50" charset="-128"/>
              <a:ea typeface="メイリオ" panose="020B0604030504040204" pitchFamily="50" charset="-128"/>
              <a:sym typeface="Arial"/>
            </a:endParaRPr>
          </a:p>
          <a:p>
            <a:pPr marL="0" marR="0" lvl="0" indent="0" algn="l" rtl="0">
              <a:spcBef>
                <a:spcPts val="0"/>
              </a:spcBef>
              <a:spcAft>
                <a:spcPts val="0"/>
              </a:spcAft>
              <a:buNone/>
            </a:pPr>
            <a:r>
              <a:rPr lang="ja-JP" altLang="en-US" sz="1600" b="1" dirty="0">
                <a:latin typeface="メイリオ" panose="020B0604030504040204" pitchFamily="50" charset="-128"/>
                <a:ea typeface="メイリオ" panose="020B0604030504040204" pitchFamily="50" charset="-128"/>
              </a:rPr>
              <a:t>電力削減</a:t>
            </a:r>
            <a:r>
              <a:rPr lang="ja-JP" sz="1600" b="1" dirty="0">
                <a:solidFill>
                  <a:srgbClr val="000000"/>
                </a:solidFill>
                <a:latin typeface="メイリオ" panose="020B0604030504040204" pitchFamily="50" charset="-128"/>
                <a:ea typeface="メイリオ" panose="020B0604030504040204" pitchFamily="50" charset="-128"/>
                <a:sym typeface="Arial"/>
              </a:rPr>
              <a:t> </a:t>
            </a:r>
            <a:r>
              <a:rPr lang="ja-JP" altLang="en-US" sz="1600" b="1" dirty="0">
                <a:solidFill>
                  <a:srgbClr val="000000"/>
                </a:solidFill>
                <a:latin typeface="メイリオ" panose="020B0604030504040204" pitchFamily="50" charset="-128"/>
                <a:ea typeface="メイリオ" panose="020B0604030504040204" pitchFamily="50" charset="-128"/>
                <a:sym typeface="Arial"/>
              </a:rPr>
              <a:t>氏田章</a:t>
            </a:r>
            <a:endParaRPr sz="1600" b="1" dirty="0">
              <a:latin typeface="メイリオ" panose="020B0604030504040204" pitchFamily="50" charset="-128"/>
              <a:ea typeface="メイリオ" panose="020B0604030504040204" pitchFamily="50" charset="-128"/>
            </a:endParaRPr>
          </a:p>
        </p:txBody>
      </p:sp>
      <p:sp>
        <p:nvSpPr>
          <p:cNvPr id="7" name="Google Shape;160;p1">
            <a:extLst>
              <a:ext uri="{FF2B5EF4-FFF2-40B4-BE49-F238E27FC236}">
                <a16:creationId xmlns:a16="http://schemas.microsoft.com/office/drawing/2014/main" id="{3E5D3661-5980-4475-A019-E1658C22858E}"/>
              </a:ext>
            </a:extLst>
          </p:cNvPr>
          <p:cNvSpPr txBox="1"/>
          <p:nvPr/>
        </p:nvSpPr>
        <p:spPr>
          <a:xfrm>
            <a:off x="2050741" y="499144"/>
            <a:ext cx="8929955"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ja-JP" altLang="en-US" sz="2000" b="1" dirty="0">
                <a:solidFill>
                  <a:schemeClr val="accent1"/>
                </a:solidFill>
                <a:latin typeface="メイリオ" panose="020B0604030504040204" pitchFamily="50" charset="-128"/>
                <a:ea typeface="メイリオ" panose="020B0604030504040204" pitchFamily="50" charset="-128"/>
              </a:rPr>
              <a:t>超</a:t>
            </a:r>
            <a:r>
              <a:rPr lang="ja-JP" altLang="en-US" sz="2000" b="1" dirty="0">
                <a:solidFill>
                  <a:schemeClr val="accent2"/>
                </a:solidFill>
                <a:latin typeface="メイリオ" panose="020B0604030504040204" pitchFamily="50" charset="-128"/>
                <a:ea typeface="メイリオ" panose="020B0604030504040204" pitchFamily="50" charset="-128"/>
              </a:rPr>
              <a:t>悶</a:t>
            </a:r>
            <a:r>
              <a:rPr lang="ja-JP" altLang="en-US" sz="2000" b="1" dirty="0">
                <a:solidFill>
                  <a:schemeClr val="accent3"/>
                </a:solidFill>
                <a:latin typeface="メイリオ" panose="020B0604030504040204" pitchFamily="50" charset="-128"/>
                <a:ea typeface="メイリオ" panose="020B0604030504040204" pitchFamily="50" charset="-128"/>
              </a:rPr>
              <a:t>絶</a:t>
            </a:r>
            <a:r>
              <a:rPr lang="ja-JP" altLang="en-US" sz="2000" b="1" dirty="0">
                <a:solidFill>
                  <a:schemeClr val="accent4"/>
                </a:solidFill>
                <a:latin typeface="メイリオ" panose="020B0604030504040204" pitchFamily="50" charset="-128"/>
                <a:ea typeface="メイリオ" panose="020B0604030504040204" pitchFamily="50" charset="-128"/>
              </a:rPr>
              <a:t>リ</a:t>
            </a:r>
            <a:r>
              <a:rPr lang="ja-JP" altLang="en-US" sz="2000" b="1" dirty="0">
                <a:solidFill>
                  <a:schemeClr val="accent5"/>
                </a:solidFill>
                <a:latin typeface="メイリオ" panose="020B0604030504040204" pitchFamily="50" charset="-128"/>
                <a:ea typeface="メイリオ" panose="020B0604030504040204" pitchFamily="50" charset="-128"/>
              </a:rPr>
              <a:t>ン</a:t>
            </a:r>
            <a:r>
              <a:rPr lang="ja-JP" altLang="en-US" sz="2000" b="1" dirty="0">
                <a:solidFill>
                  <a:schemeClr val="accent6"/>
                </a:solidFill>
                <a:latin typeface="メイリオ" panose="020B0604030504040204" pitchFamily="50" charset="-128"/>
                <a:ea typeface="メイリオ" panose="020B0604030504040204" pitchFamily="50" charset="-128"/>
              </a:rPr>
              <a:t>パ</a:t>
            </a:r>
            <a:r>
              <a:rPr lang="ja-JP" altLang="en-US" sz="2000" b="1" dirty="0">
                <a:solidFill>
                  <a:srgbClr val="C00000"/>
                </a:solidFill>
                <a:latin typeface="メイリオ" panose="020B0604030504040204" pitchFamily="50" charset="-128"/>
                <a:ea typeface="メイリオ" panose="020B0604030504040204" pitchFamily="50" charset="-128"/>
              </a:rPr>
              <a:t>マ</a:t>
            </a:r>
            <a:r>
              <a:rPr lang="ja-JP" altLang="en-US" sz="2000" b="1" dirty="0">
                <a:solidFill>
                  <a:srgbClr val="FF0000"/>
                </a:solidFill>
                <a:latin typeface="メイリオ" panose="020B0604030504040204" pitchFamily="50" charset="-128"/>
                <a:ea typeface="メイリオ" panose="020B0604030504040204" pitchFamily="50" charset="-128"/>
              </a:rPr>
              <a:t>ッ</a:t>
            </a:r>
            <a:r>
              <a:rPr lang="ja-JP" altLang="en-US" sz="2000" b="1" dirty="0">
                <a:solidFill>
                  <a:srgbClr val="FFC000"/>
                </a:solidFill>
                <a:latin typeface="メイリオ" panose="020B0604030504040204" pitchFamily="50" charset="-128"/>
                <a:ea typeface="メイリオ" panose="020B0604030504040204" pitchFamily="50" charset="-128"/>
              </a:rPr>
              <a:t>サ</a:t>
            </a:r>
            <a:r>
              <a:rPr lang="ja-JP" altLang="en-US" sz="2000" b="1" dirty="0">
                <a:solidFill>
                  <a:srgbClr val="92D050"/>
                </a:solidFill>
                <a:latin typeface="メイリオ" panose="020B0604030504040204" pitchFamily="50" charset="-128"/>
                <a:ea typeface="メイリオ" panose="020B0604030504040204" pitchFamily="50" charset="-128"/>
              </a:rPr>
              <a:t>ー</a:t>
            </a:r>
            <a:r>
              <a:rPr lang="ja-JP" altLang="en-US" sz="2000" b="1" dirty="0">
                <a:solidFill>
                  <a:srgbClr val="00B0F0"/>
                </a:solidFill>
                <a:latin typeface="メイリオ" panose="020B0604030504040204" pitchFamily="50" charset="-128"/>
                <a:ea typeface="メイリオ" panose="020B0604030504040204" pitchFamily="50" charset="-128"/>
              </a:rPr>
              <a:t>ジ</a:t>
            </a:r>
            <a:r>
              <a:rPr lang="ja-JP" altLang="en-US" sz="2000" b="1" dirty="0">
                <a:solidFill>
                  <a:srgbClr val="002060"/>
                </a:solidFill>
                <a:latin typeface="メイリオ" panose="020B0604030504040204" pitchFamily="50" charset="-128"/>
                <a:ea typeface="メイリオ" panose="020B0604030504040204" pitchFamily="50" charset="-128"/>
              </a:rPr>
              <a:t>で</a:t>
            </a:r>
            <a:r>
              <a:rPr lang="ja-JP" altLang="en-US" sz="2000" b="1" dirty="0">
                <a:solidFill>
                  <a:srgbClr val="7030A0"/>
                </a:solidFill>
                <a:latin typeface="メイリオ" panose="020B0604030504040204" pitchFamily="50" charset="-128"/>
                <a:ea typeface="メイリオ" panose="020B0604030504040204" pitchFamily="50" charset="-128"/>
              </a:rPr>
              <a:t>脂</a:t>
            </a:r>
            <a:r>
              <a:rPr lang="ja-JP" altLang="en-US" sz="2000" b="1" dirty="0">
                <a:solidFill>
                  <a:schemeClr val="accent1"/>
                </a:solidFill>
                <a:latin typeface="メイリオ" panose="020B0604030504040204" pitchFamily="50" charset="-128"/>
                <a:ea typeface="メイリオ" panose="020B0604030504040204" pitchFamily="50" charset="-128"/>
              </a:rPr>
              <a:t>肪</a:t>
            </a:r>
            <a:r>
              <a:rPr lang="ja-JP" altLang="en-US" sz="2000" b="1" dirty="0">
                <a:solidFill>
                  <a:schemeClr val="accent2"/>
                </a:solidFill>
                <a:latin typeface="メイリオ" panose="020B0604030504040204" pitchFamily="50" charset="-128"/>
                <a:ea typeface="メイリオ" panose="020B0604030504040204" pitchFamily="50" charset="-128"/>
              </a:rPr>
              <a:t>燃</a:t>
            </a:r>
            <a:r>
              <a:rPr lang="ja-JP" altLang="en-US" sz="2000" b="1" dirty="0">
                <a:solidFill>
                  <a:srgbClr val="C00000"/>
                </a:solidFill>
                <a:latin typeface="メイリオ" panose="020B0604030504040204" pitchFamily="50" charset="-128"/>
                <a:ea typeface="メイリオ" panose="020B0604030504040204" pitchFamily="50" charset="-128"/>
              </a:rPr>
              <a:t>焼</a:t>
            </a:r>
            <a:r>
              <a:rPr lang="ja-JP" altLang="en-US" sz="2000" b="1" dirty="0">
                <a:solidFill>
                  <a:schemeClr val="accent1"/>
                </a:solidFill>
                <a:latin typeface="メイリオ" panose="020B0604030504040204" pitchFamily="50" charset="-128"/>
                <a:ea typeface="メイリオ" panose="020B0604030504040204" pitchFamily="50" charset="-128"/>
              </a:rPr>
              <a:t>！</a:t>
            </a:r>
            <a:r>
              <a:rPr lang="ja-JP" altLang="en-US" sz="2000" b="1" dirty="0">
                <a:solidFill>
                  <a:schemeClr val="accent6">
                    <a:lumMod val="60000"/>
                    <a:lumOff val="40000"/>
                  </a:schemeClr>
                </a:solidFill>
                <a:latin typeface="メイリオ" panose="020B0604030504040204" pitchFamily="50" charset="-128"/>
                <a:ea typeface="メイリオ" panose="020B0604030504040204" pitchFamily="50" charset="-128"/>
              </a:rPr>
              <a:t>老</a:t>
            </a:r>
            <a:r>
              <a:rPr lang="ja-JP" altLang="en-US" sz="2000" b="1" dirty="0">
                <a:solidFill>
                  <a:schemeClr val="accent1">
                    <a:lumMod val="75000"/>
                  </a:schemeClr>
                </a:solidFill>
                <a:latin typeface="メイリオ" panose="020B0604030504040204" pitchFamily="50" charset="-128"/>
                <a:ea typeface="メイリオ" panose="020B0604030504040204" pitchFamily="50" charset="-128"/>
              </a:rPr>
              <a:t>廃</a:t>
            </a:r>
            <a:r>
              <a:rPr lang="ja-JP" altLang="en-US" sz="2000" b="1" dirty="0">
                <a:solidFill>
                  <a:schemeClr val="accent2">
                    <a:lumMod val="75000"/>
                  </a:schemeClr>
                </a:solidFill>
                <a:latin typeface="メイリオ" panose="020B0604030504040204" pitchFamily="50" charset="-128"/>
                <a:ea typeface="メイリオ" panose="020B0604030504040204" pitchFamily="50" charset="-128"/>
              </a:rPr>
              <a:t>物</a:t>
            </a:r>
            <a:r>
              <a:rPr lang="ja-JP" altLang="en-US" sz="2000" b="1" dirty="0">
                <a:solidFill>
                  <a:srgbClr val="C00000"/>
                </a:solidFill>
                <a:latin typeface="メイリオ" panose="020B0604030504040204" pitchFamily="50" charset="-128"/>
                <a:ea typeface="メイリオ" panose="020B0604030504040204" pitchFamily="50" charset="-128"/>
              </a:rPr>
              <a:t>排</a:t>
            </a:r>
            <a:r>
              <a:rPr lang="ja-JP" altLang="en-US" sz="2000" b="1" dirty="0">
                <a:solidFill>
                  <a:schemeClr val="accent4"/>
                </a:solidFill>
                <a:latin typeface="メイリオ" panose="020B0604030504040204" pitchFamily="50" charset="-128"/>
                <a:ea typeface="メイリオ" panose="020B0604030504040204" pitchFamily="50" charset="-128"/>
              </a:rPr>
              <a:t>出</a:t>
            </a:r>
            <a:r>
              <a:rPr lang="ja-JP" altLang="en-US" sz="2000" b="1" dirty="0">
                <a:solidFill>
                  <a:srgbClr val="C00000"/>
                </a:solidFill>
                <a:latin typeface="メイリオ" panose="020B0604030504040204" pitchFamily="50" charset="-128"/>
                <a:ea typeface="メイリオ" panose="020B0604030504040204" pitchFamily="50" charset="-128"/>
              </a:rPr>
              <a:t>！</a:t>
            </a:r>
            <a:r>
              <a:rPr lang="ja-JP" altLang="en-US" sz="2000" b="1" dirty="0">
                <a:solidFill>
                  <a:schemeClr val="tx1"/>
                </a:solidFill>
                <a:latin typeface="メイリオ" panose="020B0604030504040204" pitchFamily="50" charset="-128"/>
                <a:ea typeface="メイリオ" panose="020B0604030504040204" pitchFamily="50" charset="-128"/>
              </a:rPr>
              <a:t>村岸恵美</a:t>
            </a:r>
            <a:r>
              <a:rPr lang="ja-JP" altLang="en-US" sz="2000" b="1" dirty="0">
                <a:solidFill>
                  <a:srgbClr val="050505"/>
                </a:solidFill>
                <a:latin typeface="メイリオ" panose="020B0604030504040204" pitchFamily="50" charset="-128"/>
                <a:ea typeface="メイリオ" panose="020B0604030504040204" pitchFamily="50" charset="-128"/>
              </a:rPr>
              <a:t>さま</a:t>
            </a:r>
            <a:endParaRPr lang="ja-JP" altLang="en-US" sz="20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Tree>
  </p:cSld>
  <p:clrMapOvr>
    <a:masterClrMapping/>
  </p:clrMapOvr>
</p:sld>
</file>

<file path=ppt/theme/theme1.xml><?xml version="1.0" encoding="utf-8"?>
<a:theme xmlns:a="http://schemas.openxmlformats.org/drawingml/2006/main" name="1_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219</Words>
  <Application>Microsoft Office PowerPoint</Application>
  <PresentationFormat>ワイド画面</PresentationFormat>
  <Paragraphs>17</Paragraphs>
  <Slides>1</Slides>
  <Notes>1</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vt:i4>
      </vt:variant>
    </vt:vector>
  </HeadingPairs>
  <TitlesOfParts>
    <vt:vector size="4" baseType="lpstr">
      <vt:lpstr>メイリオ</vt:lpstr>
      <vt:lpstr>Arial</vt:lpstr>
      <vt:lpstr>1_Office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氏田章</dc:creator>
  <cp:lastModifiedBy>氏田 章</cp:lastModifiedBy>
  <cp:revision>11</cp:revision>
  <dcterms:modified xsi:type="dcterms:W3CDTF">2022-07-08T04:40:30Z</dcterms:modified>
</cp:coreProperties>
</file>